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57" d="100"/>
          <a:sy n="57" d="100"/>
        </p:scale>
        <p:origin x="32" y="2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A23CF-DE45-DD0F-6500-8C29C28D4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6CFCA3-567E-1757-5242-49FC9843B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C979FA-5B25-C01E-0B95-F2156EA72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7F04D2-D658-1185-E88A-A48964DB9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0C623-70A0-9FA4-CC39-E6201EFC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7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84988-5CB7-7059-2AC1-C52BB979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8A6496-A281-10B6-DACB-2543CF969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4D5EB-B7EB-57AE-A84F-F3DDBD55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E43E7-3B55-841F-D9A5-387E5A1FD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D60704-0EC9-FC00-26A5-63B53263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159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CD0450-FF68-E6E6-6C83-4CAAC106A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7317D4-59C2-389C-A389-78409D6F4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7971F0-DBEC-49F1-C191-A5785749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1C5D45-DC72-520D-2C35-0561BC2E5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E3723E-1232-226D-8DD8-380859085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30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3435-E8D8-EB58-4207-E0DC99A8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4C08B2-C0C9-BB55-B3E5-50EBC5A52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B71192-1693-441A-7467-BC1C1D924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06BF2B-7441-FE13-C24D-944DD3388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477D9-8BE9-7DBC-E21B-9CDFD1627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09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03D86-353D-B1A9-5F3C-436DE2DA6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9C8272-81D4-C503-A631-ECC70E631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777672-8FF8-761A-3C62-F6705A526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540E60-00C1-DD6C-FD37-BE76746D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EA858-44BF-1163-9825-371F7A72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652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A79FD-7FEE-3A40-AF35-5AE9F65C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86AE3A-4D80-C641-3A4A-0F81AEF51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6585FE-0754-9361-B64E-7B9966785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639F7F-8D5B-60EA-0E46-9F3771B4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5D5E4B-8B51-014F-669F-D4D305E43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4F9DE9-CDCA-5B0D-64D8-BE02C5EB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84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D01AE5-BE2B-2C50-16DA-CC1688A76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8EA0A-B83B-1DD0-C3D6-DCDDE3A6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2FA5A2-DAF0-C52C-8811-B2153CE62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C309A97-0B83-173E-7F72-DEFE99DE0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FF57A6-17A3-D008-0544-771CBA370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51A0BC-0A28-7D2A-1397-B20C0FC4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38BBA63-1A46-4479-9598-51146AE9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ECBEC7-C069-3A68-C8B4-25D9F4B49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7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2D4C6-9B6B-3D1E-7778-8515D369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2FCFF0-3835-9306-0B2B-C40245DF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8FA721A-148D-6FEE-CB4B-496659A8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78F62F-A579-2CCF-DD18-E1EB0A568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75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A151AE-2A92-4AF1-7241-185F634B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1B50F8B-0348-CC7C-F54D-D00EE78F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FC7716-D728-EEB3-D64B-A452C106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79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01C48E-98A7-2984-10BF-81D5564AA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CB4661-CE74-7534-A085-7F60FD15F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75C241-E724-3239-E439-7B1146CFF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AED666-6BAB-AC2D-C0BB-B9045B3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C70216-A142-0DEB-26B3-1E3AE7497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E32B7-CBB2-A05E-8A35-6E3B0674A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8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C7218-D60D-64FD-A9F6-F7EFB1BF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C041E4-632D-0D04-1130-CFDCDDAC4F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E6A796-FFC4-6F91-E77C-F35722088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7440B2-A10F-AEBE-4CA1-82FBC5D4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CBE60-0D93-2601-8A73-9244DCC88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65FC1D-905C-4D4E-53FA-2CA7415E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2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BEEC8-0E50-3095-8D51-EE1EE18EF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CD4FAF-ED81-41C5-DF37-2A3198935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90685-9569-F6C6-84F0-0932A0379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1190C3-01A0-4557-978E-158E5ACD283E}" type="datetimeFigureOut">
              <a:rPr lang="ru-RU" smtClean="0"/>
              <a:t>08.07.2025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30B344-4073-D10D-8737-474F6D60F3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363F1-B1CA-38F8-4F55-27C5C24A5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518308-B584-45B4-9132-BA0CC3887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8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47B52A-EB33-01C4-D1D5-45E7285AE20C}"/>
              </a:ext>
            </a:extLst>
          </p:cNvPr>
          <p:cNvSpPr txBox="1"/>
          <p:nvPr/>
        </p:nvSpPr>
        <p:spPr>
          <a:xfrm>
            <a:off x="974454" y="0"/>
            <a:ext cx="1051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Таксономическая иерархия Классификации эпилептических приступов </a:t>
            </a:r>
            <a:r>
              <a:rPr lang="en-US" sz="3200" dirty="0">
                <a:solidFill>
                  <a:srgbClr val="C00000"/>
                </a:solidFill>
              </a:rPr>
              <a:t>ILAE </a:t>
            </a:r>
            <a:r>
              <a:rPr lang="ru-RU" sz="3200" dirty="0">
                <a:solidFill>
                  <a:srgbClr val="C00000"/>
                </a:solidFill>
              </a:rPr>
              <a:t>2025 года</a:t>
            </a:r>
          </a:p>
        </p:txBody>
      </p:sp>
      <p:pic>
        <p:nvPicPr>
          <p:cNvPr id="7" name="Рисунок 6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53E53C-2C95-6F71-3E71-9E30A9630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6" y="1051944"/>
            <a:ext cx="9841747" cy="580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3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C0072-6A79-BF4C-B85F-7319B9EE4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DC216B-D55A-F573-39DD-82B237CB1B2E}"/>
              </a:ext>
            </a:extLst>
          </p:cNvPr>
          <p:cNvSpPr txBox="1"/>
          <p:nvPr/>
        </p:nvSpPr>
        <p:spPr>
          <a:xfrm>
            <a:off x="974454" y="0"/>
            <a:ext cx="1051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Классификация эпилептических приступов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ILAE 2025 года – базовая версия</a:t>
            </a:r>
          </a:p>
        </p:txBody>
      </p:sp>
      <p:pic>
        <p:nvPicPr>
          <p:cNvPr id="3" name="Рисунок 2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4FC34C9-926E-0542-11D7-FF4DC90B3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162" y="952342"/>
            <a:ext cx="9563674" cy="59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97B2B-DBA6-081D-750C-3DDEEE8594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8CD25-86A3-400D-5D8B-D56BA613933D}"/>
              </a:ext>
            </a:extLst>
          </p:cNvPr>
          <p:cNvSpPr txBox="1"/>
          <p:nvPr/>
        </p:nvSpPr>
        <p:spPr>
          <a:xfrm>
            <a:off x="974454" y="0"/>
            <a:ext cx="10519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Классификация эпилептических приступов</a:t>
            </a:r>
          </a:p>
          <a:p>
            <a:pPr algn="ctr"/>
            <a:r>
              <a:rPr lang="ru-RU" sz="3200" dirty="0">
                <a:solidFill>
                  <a:srgbClr val="C00000"/>
                </a:solidFill>
              </a:rPr>
              <a:t>ILAE 2025 года – расширенная версия</a:t>
            </a:r>
          </a:p>
        </p:txBody>
      </p:sp>
      <p:pic>
        <p:nvPicPr>
          <p:cNvPr id="5" name="Рисунок 4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D7C3F6C-7833-CF6B-E4D0-BCC74F6C9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44" y="1006617"/>
            <a:ext cx="8520853" cy="58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6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38355-2ED4-7395-0B1E-6390DC5F9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3792E46-F807-9CFB-54E3-C56532715348}"/>
              </a:ext>
            </a:extLst>
          </p:cNvPr>
          <p:cNvSpPr txBox="1"/>
          <p:nvPr/>
        </p:nvSpPr>
        <p:spPr>
          <a:xfrm>
            <a:off x="960494" y="181484"/>
            <a:ext cx="1051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C00000"/>
                </a:solidFill>
              </a:rPr>
              <a:t>Схема принятия решений при эпилептических спазмах</a:t>
            </a:r>
          </a:p>
        </p:txBody>
      </p:sp>
      <p:pic>
        <p:nvPicPr>
          <p:cNvPr id="5" name="Рисунок 4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EAADBC6-FCC8-2ED1-564C-8B86B649A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68" y="766259"/>
            <a:ext cx="10305742" cy="60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705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Широкоэкранный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IPSOM</dc:creator>
  <cp:lastModifiedBy>IPSOM</cp:lastModifiedBy>
  <cp:revision>5</cp:revision>
  <dcterms:created xsi:type="dcterms:W3CDTF">2025-07-07T17:16:42Z</dcterms:created>
  <dcterms:modified xsi:type="dcterms:W3CDTF">2025-07-08T10:21:09Z</dcterms:modified>
</cp:coreProperties>
</file>